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5A51-5EA6-4127-58C2-F35626D6B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CB81A-006F-8F2B-6250-13D1A52E5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13D5C-9CC1-1692-9090-3C1C3B91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FCF7D-6C9C-19BE-E176-5A9EDCCE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9E4E-20F9-AC02-F9A5-EB31BFE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679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0D2B-89EA-6EC9-9C85-75194B0D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5AC61-6496-BC10-C578-6CEF419E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1D6F9-B388-5A3E-8E4E-29451CAC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B85E4-5D33-124C-A74B-C53BF58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825B-BEF6-2A94-6A79-5200227B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53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84C32-7FD5-F50C-4135-2507EF451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79A5B-2A54-063A-4C66-F9E064791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34FC6-B4CE-B2A0-9322-149C13B4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5435-2CC8-C8AD-2E4D-1510FA83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E93E8-6FFF-8132-A31F-5541FAD5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521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70C3-F0A2-EC1F-EDE0-E27DCEF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F435-6EE6-4D27-5DD5-5D72D217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90E1E-E8BC-183B-610F-DE231DC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AD38-7AFA-C765-6420-D0A64335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871D-8A80-822A-1E2A-35671690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60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DF73-1055-9BE5-FC7A-C60017D4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EACCE-A876-8959-2F75-E609BC0CB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3B68-C259-1E88-ADA9-FBA1CCDF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6B4B-9A83-2EB3-CD20-2CD0E8AB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64E5-ECA8-DC4C-B07F-41465165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33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E887-3793-78B7-21F6-9B5CDE07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DD55-B9B6-6615-8CB7-813A8B444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BB925-602D-8A8E-F8F1-3EC119448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91D8E-CC34-86A0-B0AC-DE74FFB2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68190-5832-0EB4-E19A-30331187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AB546-05E7-6F4F-54FC-5D958729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86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95A4-1A3D-8D27-821A-12ECBC56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16095-FFA7-4861-3A3B-63B47284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E20FE-8D02-FADB-93A8-8FBF8E4FF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32B91-DDB2-C7B1-C70F-39767DE9F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D8F52-158D-9443-0970-AAAD0D19F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F0F752-0E0E-4375-2CF3-CF2260DF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22275-A575-815C-B7D2-AB46FE78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EDCEF-8671-73D3-771A-1CCD054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681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41B-AA00-FB5E-EF92-19C071A0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1C0F2-1B8F-0B33-97B2-5A746065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61FD5-57FD-FCD9-4F2C-07D3AB30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CA4FB-E103-E0A8-1B86-BB6E7843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259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09303-FAE8-AD99-6EBC-1321ABF6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318A6A-10D5-6EB3-9412-F96256CF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EC842-9060-3030-9085-5172C5A0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55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88DF-E674-AB02-7D24-E3604DEA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B5D2-DA09-83ED-CC5B-AB398326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5FF4-F480-ECE5-FA6C-E1A5C1B96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E15E0-8100-974D-1CFC-6FC53F7F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30137-130E-0645-8B6F-1B970DC3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86C21-4B2E-4D6F-2010-9263579A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625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B13B-E8AB-EA34-DA2A-C415AEF0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DF6AB-A4FE-3879-DBF6-ED27A4124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15CD-A423-C136-CC79-9B1D22A5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F8744-85DF-50C4-0AA9-ED08AE41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BB1F3-4EEC-9DF6-A427-A9AAD7AF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66D70-15A9-1AB9-3E8B-78CC0B60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49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CD4A3-684A-3EBA-9C30-8151F39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49E40-4590-68A6-D26F-2F2EBE293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5234-A9AC-D552-07CC-3D55B15E1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B9901-8668-43E6-80FE-B6333946154A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44E3A-BC1D-85D6-F751-CE923C1F3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AB927-6284-F5E5-5F9F-E72D9A64C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528A0-CFBF-4C7F-AF5B-B5CEAB6113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657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47A915-9892-3CA0-8CB9-3E4FC063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12192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51ABF-A7DF-ED31-3F82-37E97352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92" y="-13652"/>
            <a:ext cx="12209092" cy="68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068FB-A352-33E1-09B0-34D30E18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90"/>
            <a:ext cx="12192000" cy="68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1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19A0F-A488-F8BF-5415-25E81365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2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2B88B-AAB4-7F02-1C5C-662CB02D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E0471-8E7D-0E53-6996-70B2200D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8"/>
            <a:ext cx="12192000" cy="68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29292-D572-EFA6-6A04-252B69BC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10"/>
            <a:ext cx="12192000" cy="6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21BF7-657B-D132-5E5D-2DB946B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"/>
            <a:ext cx="12297398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14246-DA85-21C8-4895-16E22B6C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"/>
            <a:ext cx="12192000" cy="68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7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C8A83-57DA-80E6-77F1-F4D09B3A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40"/>
            <a:ext cx="12192000" cy="68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A9391-3C37-EA2F-3550-0B6A127F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65C28-3A70-DBAD-ADB6-2F9832D8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" b="88"/>
          <a:stretch/>
        </p:blipFill>
        <p:spPr>
          <a:xfrm>
            <a:off x="0" y="-17093"/>
            <a:ext cx="12254669" cy="70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38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46938-EF31-7C22-D6B0-4ED5EDA3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"/>
            <a:ext cx="12192000" cy="68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BA181-ED9D-F76E-A46D-C3E75D5A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6"/>
            <a:ext cx="12192000" cy="68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6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51BCE-3988-A62F-330A-A086ADCA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90"/>
            <a:ext cx="12192000" cy="68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4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1123-91C8-6B16-D1D3-67A2EDA4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14"/>
            <a:ext cx="12192000" cy="68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0DE38-58E4-E112-ED09-1C3BBBDB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19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032F2-19DA-92CD-D3AD-56742AE3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"/>
            <a:ext cx="12192000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2CDB7-36EB-BC25-DFE6-A026D5AB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22"/>
            <a:ext cx="12192000" cy="68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2DB11-67DD-4AF8-2206-F6F57180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10"/>
            <a:ext cx="12192000" cy="68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6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FDF9-0A38-B432-B467-666908EE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format electronic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F162-51AE-61D2-8CB1-16379F50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https://public.tableau.com/app/profile/valentina1407/viz/NASDAQ2/Concluzii?publish=yes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8366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7BC94-4BBB-E859-3FCA-0D4513AC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"/>
          <a:stretch/>
        </p:blipFill>
        <p:spPr>
          <a:xfrm>
            <a:off x="-1" y="-3"/>
            <a:ext cx="12212061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F380D-302E-E73B-7117-D38CDE7A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7"/>
            <a:ext cx="12192000" cy="6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7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FE92D-EEDC-0FF3-70B1-2C90B81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6"/>
            <a:ext cx="12192000" cy="68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76B95-1EBE-F4BD-2C54-38C5F6E2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6" y="2460"/>
            <a:ext cx="12200546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6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3B8ED-1171-8379-E3F1-A160E63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6" y="-715"/>
            <a:ext cx="12192000" cy="69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AF532-36A4-6DA6-D793-B9147B96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82"/>
            <a:ext cx="12192000" cy="68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70605-42BD-9C27-F4CD-226FD6A7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82"/>
            <a:ext cx="12192000" cy="68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20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Prezentare format electronic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Alexandru-Constantin RÎDELESNE</dc:creator>
  <cp:lastModifiedBy>Alexandru-Constantin RÎDELESNE</cp:lastModifiedBy>
  <cp:revision>2</cp:revision>
  <dcterms:created xsi:type="dcterms:W3CDTF">2022-07-06T09:28:00Z</dcterms:created>
  <dcterms:modified xsi:type="dcterms:W3CDTF">2022-07-06T15:24:33Z</dcterms:modified>
</cp:coreProperties>
</file>